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72" r:id="rId5"/>
    <p:sldId id="261" r:id="rId6"/>
    <p:sldId id="262" r:id="rId7"/>
    <p:sldId id="264" r:id="rId8"/>
    <p:sldId id="270" r:id="rId9"/>
    <p:sldId id="265" r:id="rId10"/>
    <p:sldId id="271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086216-1E37-4731-AA86-B71D72C686C3}" v="23" dt="2025-04-05T03:32:58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4" d="100"/>
          <a:sy n="74" d="100"/>
        </p:scale>
        <p:origin x="10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10.gif>
</file>

<file path=ppt/media/image11.gif>
</file>

<file path=ppt/media/image12.gif>
</file>

<file path=ppt/media/image13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E9C1F-1CB1-1492-7C19-5E85DA3A1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C85664-5FC3-DC93-F517-11446CB286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20757B-8D68-C979-4B43-58A8559FF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3B830-06BC-D6BA-1796-588E32BDF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3F4B13-D1D8-417F-ECE0-F1AFFBA35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08140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F7564-2CCE-EA41-B1CB-7287E5743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255C8F-801C-7502-4C72-D00ABDF97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0EBA6B-610A-CD3E-D23A-ED7C891DC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DF1D3-0A57-22D6-FFFD-BC0288355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D935A-0222-A67E-F091-39661E0F3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624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4C9339-65B0-D68B-414B-C23D8332E3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D7BE99-0113-D9F2-3690-2E42591A3F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F5DCE-EE94-E6C3-B365-89C5D9E11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0C034-98CD-27EC-EDC9-BE46002C6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BC912-53B6-7251-3D77-AA70CCFAF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80543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02A69-E013-E029-B858-56E042FBC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A0EFC-D757-BE69-E291-A31A8EEBF6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4F8CB-87BA-CFEC-4943-E3DB6A8AD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14C80-CBB8-3EB6-A804-54B4F9E5C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125397-CC7A-D51B-F8A9-0211393BF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66166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BC624-3557-5CBA-15C4-3C396066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CA199C-33BF-560F-214F-82BB103CD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234B2-23C5-9044-4AB3-A4B10F5E3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634BD9-777F-4282-3BE5-45868E607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AE5C1-058B-A077-08F4-AB5D43865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34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6B6DBF-6BAC-9FB3-8986-114049614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C28EB-D2A0-190F-8F0D-C5352FCD6B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385824-DDFF-0D97-5E11-CAE38F219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3A51A0-5A91-EBCB-E638-5A9A7EE15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7F2B6-CEDA-4A8B-8EBB-A1C00690D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2B87DB-BFB2-5421-EBF2-0CA8CE7CF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8236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531CF-4459-67B0-DD29-AB278FE6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EC1A5-D0A8-8251-D66A-30428A2680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4077C-594B-59BE-77C0-D4B1E2D09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87F17C-8DC7-993B-31FE-FC40884AE8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630371-698E-B230-25C2-5F9C63A716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6ECEA1-4F2E-5768-C32C-D785BF76F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D429E6-D14A-3B43-66F0-0B93ABCD2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2AFA668-47EE-91A5-F04A-FB1AAE56A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4893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F79EF-2356-A06C-B58A-FD9A950A8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D922EE-EDB7-9C07-221D-CEC3256E5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76E2A-98FC-45CD-2125-A5041A35B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1C2C7F-5F24-8844-96DD-D66B81C44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04864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E7AB6D-E4E3-325B-E3E8-788A9F903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B7633C-3084-13BE-3851-D0FF26379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5CE1A6-AAA3-6618-5E11-6F3BD5E80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99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C8339-C635-E7F0-FFA2-4FF9F3315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E6CCB-44CC-B7EF-9971-1829BCD97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E6C6B4-8BDB-CCD2-03F6-F59DAAC7C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5F2B17-EE3C-5A68-4257-EA2F718F3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88B136-DEF9-4896-0989-3CDC81255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75AFB4-AC64-1AEB-B0B6-924C4BBA9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20320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CD4DA-904F-F90B-57E0-E9F121748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D63E83-4E5B-EDA7-9DD6-FFE59CF059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7B544-9DAF-E67E-8A18-DDA805142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2643E-FF36-62C8-209D-FA351F290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AFF52-6A32-D6B7-6F0D-45AEB24E1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E0FCBE-D820-41C2-ABA2-43FEB7346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0059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DCEB4D-2A1E-A39D-A9C8-1705ACE6A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6971C2-41AF-755D-7A3D-B6D696E11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055E6-27B5-DA3F-50C9-0B4CE71A85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ACC9E-25FF-4CCD-988D-0A0F09B123BE}" type="datetimeFigureOut">
              <a:rPr lang="en-IN" smtClean="0"/>
              <a:t>05-04-2025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A9CF39-90C6-12D1-C1E0-47A5E590FC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C9E532-C789-4162-1412-38302E1A26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CC1BDC-57F7-4003-ABA4-3A948C0EEB9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7773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proto/quPvE74mRhkbMT25Mm2t2u/Untitled?node-id=1-2&amp;starting-point-node-id=1%3A2&amp;t=pKecizV9VRJ6y66t-1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857E5-E49D-A178-B4CD-1C4BE9D4E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1E87936-47D4-BED7-6812-D288E3BBE4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48453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2EC3F-7868-3A23-364D-F55ED26E2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F75020-47CA-7DE2-17B3-1E9D5ACA8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97559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57696-AFA9-AF82-7DB1-12E33FCCA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961064C-2EEE-A626-14E0-B0145C58D1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25549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C3A13-A888-89DD-06D2-92E930915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7367752-302A-BEAA-5E0D-8C34E6BC64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825127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7CDBE-33B6-CE40-199D-CBE982D213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70BB0D-49D3-98D3-A73B-3DD232806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6297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CBC09-ACA3-A73B-BDDC-3B7A5ED77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41863B0-2E22-14F0-E492-2DF24F2B0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95560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2DBE4-2ECA-A0F2-5BAA-C4E486B23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2F25B4-6547-2855-A078-A97B0D1AA7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0139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06015-F686-DD8A-4C21-47E4088B6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8B583D-ACC1-EB09-2487-2B47D698E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A94C243-D694-64BB-ABA1-D32854D8A291}"/>
              </a:ext>
            </a:extLst>
          </p:cNvPr>
          <p:cNvSpPr txBox="1"/>
          <p:nvPr/>
        </p:nvSpPr>
        <p:spPr>
          <a:xfrm>
            <a:off x="4177144" y="1423556"/>
            <a:ext cx="3667991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Prototype link :</a:t>
            </a:r>
          </a:p>
          <a:p>
            <a:r>
              <a:rPr lang="en-IN" sz="900" dirty="0">
                <a:hlinkClick r:id="rId3"/>
              </a:rPr>
              <a:t>https://www.figma.com/proto/quPvE74mRhkbMT25Mm2t2u/Untitled?node-id=1-2&amp;starting-point-node-id=1%3A2&amp;t=pKecizV9VRJ6y66t-1</a:t>
            </a:r>
            <a:endParaRPr lang="en-IN" sz="900" dirty="0"/>
          </a:p>
        </p:txBody>
      </p:sp>
    </p:spTree>
    <p:extLst>
      <p:ext uri="{BB962C8B-B14F-4D97-AF65-F5344CB8AC3E}">
        <p14:creationId xmlns:p14="http://schemas.microsoft.com/office/powerpoint/2010/main" val="3319075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05FC-A90E-1B80-7C84-22FD29FE9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0937213-DEDA-AC15-B17E-C09B1841AD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99069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52D8B-FE36-4195-7F37-29A8ECAED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29" name="Content Placeholder 28">
            <a:extLst>
              <a:ext uri="{FF2B5EF4-FFF2-40B4-BE49-F238E27FC236}">
                <a16:creationId xmlns:a16="http://schemas.microsoft.com/office/drawing/2014/main" id="{A6F024F6-B1B2-4A79-A2D2-446ED7CD1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9447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57871-1F8F-ED44-1FD8-8D618E50D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1D8A69E-DCB9-8774-D191-AAB2D76F6A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58964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C2FBE-DBDB-893E-6747-D963EA929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4D55F49-6593-2BF8-29DD-C2F7DA5DB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484927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FC993-DD8F-A3C7-A435-93A8008C2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D00272-7429-BDC2-0839-3DE2BD1BCB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89908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973</TotalTime>
  <Words>28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Mitashi and Anav Dua</dc:creator>
  <cp:lastModifiedBy>Mitashi and Anav Dua</cp:lastModifiedBy>
  <cp:revision>2</cp:revision>
  <dcterms:created xsi:type="dcterms:W3CDTF">2025-03-18T13:55:33Z</dcterms:created>
  <dcterms:modified xsi:type="dcterms:W3CDTF">2025-04-05T03:53:25Z</dcterms:modified>
</cp:coreProperties>
</file>

<file path=docProps/thumbnail.jpeg>
</file>